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ed Hat Text" panose="020B0604020202020204" charset="0"/>
      <p:regular r:id="rId18"/>
    </p:embeddedFont>
    <p:embeddedFont>
      <p:font typeface="Roboto Light" panose="02000000000000000000" pitchFamily="2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dija imran" userId="899123b36166934a" providerId="LiveId" clId="{53406251-191A-4BB0-A6EE-42EFE0B320DD}"/>
    <pc:docChg chg="undo custSel addSld delSld modSld">
      <pc:chgData name="khadija imran" userId="899123b36166934a" providerId="LiveId" clId="{53406251-191A-4BB0-A6EE-42EFE0B320DD}" dt="2025-03-19T06:33:13.443" v="43" actId="1076"/>
      <pc:docMkLst>
        <pc:docMk/>
      </pc:docMkLst>
      <pc:sldChg chg="modSp mod">
        <pc:chgData name="khadija imran" userId="899123b36166934a" providerId="LiveId" clId="{53406251-191A-4BB0-A6EE-42EFE0B320DD}" dt="2025-03-19T06:05:38.757" v="0" actId="14100"/>
        <pc:sldMkLst>
          <pc:docMk/>
          <pc:sldMk cId="0" sldId="259"/>
        </pc:sldMkLst>
        <pc:picChg chg="mod">
          <ac:chgData name="khadija imran" userId="899123b36166934a" providerId="LiveId" clId="{53406251-191A-4BB0-A6EE-42EFE0B320DD}" dt="2025-03-19T06:05:38.757" v="0" actId="14100"/>
          <ac:picMkLst>
            <pc:docMk/>
            <pc:sldMk cId="0" sldId="259"/>
            <ac:picMk id="10" creationId="{BCB44D21-E6BA-4B74-9A31-7D33175DDB4D}"/>
          </ac:picMkLst>
        </pc:picChg>
      </pc:sldChg>
      <pc:sldChg chg="addSp delSp modSp add mod">
        <pc:chgData name="khadija imran" userId="899123b36166934a" providerId="LiveId" clId="{53406251-191A-4BB0-A6EE-42EFE0B320DD}" dt="2025-03-19T06:33:13.443" v="43" actId="1076"/>
        <pc:sldMkLst>
          <pc:docMk/>
          <pc:sldMk cId="1216617947" sldId="266"/>
        </pc:sldMkLst>
        <pc:spChg chg="mod">
          <ac:chgData name="khadija imran" userId="899123b36166934a" providerId="LiveId" clId="{53406251-191A-4BB0-A6EE-42EFE0B320DD}" dt="2025-03-19T06:13:13.943" v="41" actId="1076"/>
          <ac:spMkLst>
            <pc:docMk/>
            <pc:sldMk cId="1216617947" sldId="266"/>
            <ac:spMk id="3" creationId="{00000000-0000-0000-0000-000000000000}"/>
          </ac:spMkLst>
        </pc:spChg>
        <pc:spChg chg="mod">
          <ac:chgData name="khadija imran" userId="899123b36166934a" providerId="LiveId" clId="{53406251-191A-4BB0-A6EE-42EFE0B320DD}" dt="2025-03-19T06:11:45.847" v="34" actId="1076"/>
          <ac:spMkLst>
            <pc:docMk/>
            <pc:sldMk cId="1216617947" sldId="266"/>
            <ac:spMk id="4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5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1:55.281" v="37" actId="478"/>
          <ac:spMkLst>
            <pc:docMk/>
            <pc:sldMk cId="1216617947" sldId="266"/>
            <ac:spMk id="6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7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8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1:55.281" v="37" actId="478"/>
          <ac:spMkLst>
            <pc:docMk/>
            <pc:sldMk cId="1216617947" sldId="266"/>
            <ac:spMk id="9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0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1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1:55.281" v="37" actId="478"/>
          <ac:spMkLst>
            <pc:docMk/>
            <pc:sldMk cId="1216617947" sldId="266"/>
            <ac:spMk id="12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3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4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1:55.281" v="37" actId="478"/>
          <ac:spMkLst>
            <pc:docMk/>
            <pc:sldMk cId="1216617947" sldId="266"/>
            <ac:spMk id="15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6" creationId="{00000000-0000-0000-0000-000000000000}"/>
          </ac:spMkLst>
        </pc:spChg>
        <pc:spChg chg="del mod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7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1:55.281" v="37" actId="478"/>
          <ac:spMkLst>
            <pc:docMk/>
            <pc:sldMk cId="1216617947" sldId="266"/>
            <ac:spMk id="18" creationId="{00000000-0000-0000-0000-000000000000}"/>
          </ac:spMkLst>
        </pc:spChg>
        <pc:spChg chg="del">
          <ac:chgData name="khadija imran" userId="899123b36166934a" providerId="LiveId" clId="{53406251-191A-4BB0-A6EE-42EFE0B320DD}" dt="2025-03-19T06:12:00.052" v="38" actId="478"/>
          <ac:spMkLst>
            <pc:docMk/>
            <pc:sldMk cId="1216617947" sldId="266"/>
            <ac:spMk id="19" creationId="{00000000-0000-0000-0000-000000000000}"/>
          </ac:spMkLst>
        </pc:spChg>
        <pc:picChg chg="add mod">
          <ac:chgData name="khadija imran" userId="899123b36166934a" providerId="LiveId" clId="{53406251-191A-4BB0-A6EE-42EFE0B320DD}" dt="2025-03-19T06:33:13.443" v="43" actId="1076"/>
          <ac:picMkLst>
            <pc:docMk/>
            <pc:sldMk cId="1216617947" sldId="266"/>
            <ac:picMk id="21" creationId="{E8926B42-9601-48D4-A0C5-8FF2BC8D5144}"/>
          </ac:picMkLst>
        </pc:picChg>
      </pc:sldChg>
      <pc:sldChg chg="new del">
        <pc:chgData name="khadija imran" userId="899123b36166934a" providerId="LiveId" clId="{53406251-191A-4BB0-A6EE-42EFE0B320DD}" dt="2025-03-19T06:10:55.660" v="2" actId="680"/>
        <pc:sldMkLst>
          <pc:docMk/>
          <pc:sldMk cId="161352874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73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9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4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hyperlink" Target="https://www.agilecrm.com/marketing-automation/key-functionalities-or-features-in-marketing-automation-software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LearnBridge is a feature-rich, scalable online learning platform. It redefines education by providing an interactive and accessible digital environment. Built using the MERN stack, it caters to students, teachers, and administrators.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78EDC-D91B-45D4-B464-FF8C0C4B45A9}"/>
              </a:ext>
            </a:extLst>
          </p:cNvPr>
          <p:cNvSpPr/>
          <p:nvPr/>
        </p:nvSpPr>
        <p:spPr>
          <a:xfrm>
            <a:off x="5652654" y="1240808"/>
            <a:ext cx="85621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LearnBridge: Revolutionising Online Education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Graphic 8" descr="Podium">
            <a:extLst>
              <a:ext uri="{FF2B5EF4-FFF2-40B4-BE49-F238E27FC236}">
                <a16:creationId xmlns:a16="http://schemas.microsoft.com/office/drawing/2014/main" id="{5C89266A-E875-4179-BCFA-5BDE27B5E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5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978" y="3398639"/>
            <a:ext cx="524398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78" y="4388287"/>
            <a:ext cx="4356735" cy="891421"/>
          </a:xfrm>
          <a:prstGeom prst="rect">
            <a:avLst/>
          </a:prstGeom>
          <a:noFill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5" name="Text 1"/>
          <p:cNvSpPr/>
          <p:nvPr/>
        </p:nvSpPr>
        <p:spPr>
          <a:xfrm>
            <a:off x="1002744" y="5613916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Unified Platform</a:t>
            </a:r>
            <a:endParaRPr lang="en-US" sz="2050" b="1" dirty="0"/>
          </a:p>
        </p:txBody>
      </p:sp>
      <p:sp>
        <p:nvSpPr>
          <p:cNvPr id="6" name="Text 2"/>
          <p:cNvSpPr/>
          <p:nvPr/>
        </p:nvSpPr>
        <p:spPr>
          <a:xfrm>
            <a:off x="1002744" y="6075283"/>
            <a:ext cx="391120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 students, teachers, and administrators.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13" y="4388287"/>
            <a:ext cx="4356854" cy="89142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8" name="Text 3"/>
          <p:cNvSpPr/>
          <p:nvPr/>
        </p:nvSpPr>
        <p:spPr>
          <a:xfrm>
            <a:off x="5359479" y="5613916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Operations</a:t>
            </a:r>
            <a:endParaRPr lang="en-US" sz="2050" b="1" dirty="0"/>
          </a:p>
        </p:txBody>
      </p:sp>
      <p:sp>
        <p:nvSpPr>
          <p:cNvPr id="9" name="Text 4"/>
          <p:cNvSpPr/>
          <p:nvPr/>
        </p:nvSpPr>
        <p:spPr>
          <a:xfrm>
            <a:off x="5359479" y="6075283"/>
            <a:ext cx="3911322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Robust authentication and payment systems.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568" y="4388287"/>
            <a:ext cx="4356854" cy="89142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1" name="Text 5"/>
          <p:cNvSpPr/>
          <p:nvPr/>
        </p:nvSpPr>
        <p:spPr>
          <a:xfrm>
            <a:off x="9716333" y="5613916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Scalable Solution</a:t>
            </a:r>
            <a:endParaRPr lang="en-US" sz="2050" b="1" dirty="0"/>
          </a:p>
        </p:txBody>
      </p:sp>
      <p:sp>
        <p:nvSpPr>
          <p:cNvPr id="12" name="Text 6"/>
          <p:cNvSpPr/>
          <p:nvPr/>
        </p:nvSpPr>
        <p:spPr>
          <a:xfrm>
            <a:off x="9716333" y="6075283"/>
            <a:ext cx="391132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Ready for future enhancements.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79978" y="7261860"/>
            <a:ext cx="1307044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Future: AI for personalized learning and advanced analytics.</a:t>
            </a:r>
            <a:endParaRPr lang="en-US" sz="1750" dirty="0"/>
          </a:p>
        </p:txBody>
      </p:sp>
      <p:pic>
        <p:nvPicPr>
          <p:cNvPr id="16" name="Graphic 15" descr="Podium">
            <a:extLst>
              <a:ext uri="{FF2B5EF4-FFF2-40B4-BE49-F238E27FC236}">
                <a16:creationId xmlns:a16="http://schemas.microsoft.com/office/drawing/2014/main" id="{3C9EB43F-FB47-4C20-BE58-A80226EB6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5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12" y="4581048"/>
            <a:ext cx="5243989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Thanks!!!</a:t>
            </a:r>
            <a:endParaRPr lang="en-US" sz="41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Graphic 15" descr="Podium">
            <a:extLst>
              <a:ext uri="{FF2B5EF4-FFF2-40B4-BE49-F238E27FC236}">
                <a16:creationId xmlns:a16="http://schemas.microsoft.com/office/drawing/2014/main" id="{3C9EB43F-FB47-4C20-BE58-A80226EB6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1971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706058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6" name="Text 2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Khadija Imran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(2022-CS-171)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08" y="3706058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0" name="Text 5"/>
          <p:cNvSpPr/>
          <p:nvPr/>
        </p:nvSpPr>
        <p:spPr>
          <a:xfrm>
            <a:off x="5469493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Muhammad Asif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(2022-CS-179)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9581" y="50792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/>
            </a:glo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093137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4" name="Text 8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Shahbaz Ali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(2022R2019-CS-147)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F04D8-000E-4214-B228-C1D94DC816F5}"/>
              </a:ext>
            </a:extLst>
          </p:cNvPr>
          <p:cNvSpPr/>
          <p:nvPr/>
        </p:nvSpPr>
        <p:spPr>
          <a:xfrm>
            <a:off x="837724" y="1239520"/>
            <a:ext cx="5027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Team Members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291959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6" name="Text 2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Students</a:t>
            </a:r>
            <a:endParaRPr lang="en-US" sz="2200" b="1" dirty="0"/>
          </a:p>
        </p:txBody>
      </p:sp>
      <p:sp>
        <p:nvSpPr>
          <p:cNvPr id="7" name="Text 3"/>
          <p:cNvSpPr/>
          <p:nvPr/>
        </p:nvSpPr>
        <p:spPr>
          <a:xfrm>
            <a:off x="7101959" y="3729514"/>
            <a:ext cx="2836783" cy="1532096"/>
          </a:xfrm>
          <a:prstGeom prst="rect">
            <a:avLst/>
          </a:prstGeom>
          <a:noFill/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Easy access to resources anytime, anywhere. Personalized learning experiences.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308" y="3291959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0" name="Text 5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Teachers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10955893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Tools to create, manage, and deliver courses. Efficient progress tracking.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828109"/>
            <a:ext cx="337899" cy="42243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4" name="Text 8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Administrators</a:t>
            </a:r>
            <a:endParaRPr lang="en-US" sz="2200" b="1" dirty="0"/>
          </a:p>
        </p:txBody>
      </p:sp>
      <p:sp>
        <p:nvSpPr>
          <p:cNvPr id="15" name="Text 9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Streamlined workflows for user approvals and platform monitoring.</a:t>
            </a:r>
            <a:endParaRPr lang="en-US" sz="1850" dirty="0"/>
          </a:p>
        </p:txBody>
      </p:sp>
      <p:pic>
        <p:nvPicPr>
          <p:cNvPr id="17" name="Graphic 16" descr="Podium">
            <a:extLst>
              <a:ext uri="{FF2B5EF4-FFF2-40B4-BE49-F238E27FC236}">
                <a16:creationId xmlns:a16="http://schemas.microsoft.com/office/drawing/2014/main" id="{2FDE0C94-A5F0-47B9-BAEB-2858E7213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06031-F1FD-4FF4-A25C-8CB34C34A2A9}"/>
              </a:ext>
            </a:extLst>
          </p:cNvPr>
          <p:cNvSpPr/>
          <p:nvPr/>
        </p:nvSpPr>
        <p:spPr>
          <a:xfrm>
            <a:off x="6417252" y="1097935"/>
            <a:ext cx="75216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Empowering Education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Online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94923" y="18882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Authentication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1294923" y="2479560"/>
            <a:ext cx="27685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Secure, role-based login for students, teachers, and admins.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18804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 Dashboards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357813" y="247173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Role-specific dashboards displaying relevant data and actions.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47309" y="40339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Tools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1247309" y="4599767"/>
            <a:ext cx="28161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Video conferencing and in-app messaging for seamless communication.</a:t>
            </a:r>
            <a:endParaRPr lang="en-US" sz="185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CB44D21-E6BA-4B74-9A31-7D33175DD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86400" y="0"/>
            <a:ext cx="5344000" cy="82295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616AA8-8013-4430-A8C9-31A4727871F2}"/>
              </a:ext>
            </a:extLst>
          </p:cNvPr>
          <p:cNvSpPr/>
          <p:nvPr/>
        </p:nvSpPr>
        <p:spPr>
          <a:xfrm>
            <a:off x="656045" y="684250"/>
            <a:ext cx="6418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Core Functionalities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FFF063D5-C6D8-4697-8EB0-E088B4EA4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045" y="1846895"/>
            <a:ext cx="591264" cy="59126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pic>
        <p:nvPicPr>
          <p:cNvPr id="19" name="Graphic 18" descr="Gauge">
            <a:extLst>
              <a:ext uri="{FF2B5EF4-FFF2-40B4-BE49-F238E27FC236}">
                <a16:creationId xmlns:a16="http://schemas.microsoft.com/office/drawing/2014/main" id="{B8C56E75-1CC6-442E-B42E-771074403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1851" y="1768638"/>
            <a:ext cx="591264" cy="591264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pic>
        <p:nvPicPr>
          <p:cNvPr id="21" name="Graphic 20" descr="Tools">
            <a:extLst>
              <a:ext uri="{FF2B5EF4-FFF2-40B4-BE49-F238E27FC236}">
                <a16:creationId xmlns:a16="http://schemas.microsoft.com/office/drawing/2014/main" id="{646B76A1-06BB-488D-8E8C-3210C958D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890" y="3972601"/>
            <a:ext cx="457200" cy="457200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Course Catalogs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Browse, buy, and access courses easily.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Payments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Hassle-free transactions via secure payment gateways.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Platform Scalability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Modular architecture to support increasing user demands.</a:t>
            </a:r>
            <a:endParaRPr lang="en-US" sz="1850" dirty="0"/>
          </a:p>
        </p:txBody>
      </p:sp>
      <p:pic>
        <p:nvPicPr>
          <p:cNvPr id="13" name="Graphic 12" descr="Podium">
            <a:extLst>
              <a:ext uri="{FF2B5EF4-FFF2-40B4-BE49-F238E27FC236}">
                <a16:creationId xmlns:a16="http://schemas.microsoft.com/office/drawing/2014/main" id="{F6B07153-DF77-4500-97FF-8A39BE72D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1830" y="7080529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7447C-5DEE-4506-BDD0-7BAA15A1827C}"/>
              </a:ext>
            </a:extLst>
          </p:cNvPr>
          <p:cNvSpPr/>
          <p:nvPr/>
        </p:nvSpPr>
        <p:spPr>
          <a:xfrm>
            <a:off x="656957" y="4006870"/>
            <a:ext cx="11056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Course Management and Purchase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953" y="635675"/>
            <a:ext cx="6634282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Development Methodology</a:t>
            </a:r>
            <a:endParaRPr lang="en-US" sz="425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554867" y="1661636"/>
            <a:ext cx="30480" cy="5932170"/>
          </a:xfrm>
          <a:prstGeom prst="roundRect">
            <a:avLst>
              <a:gd name="adj" fmla="val 113700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784300" y="2166223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6294953" y="1921550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11" y="1977628"/>
            <a:ext cx="326112" cy="407670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8" name="Text 4"/>
          <p:cNvSpPr/>
          <p:nvPr/>
        </p:nvSpPr>
        <p:spPr>
          <a:xfrm>
            <a:off x="7710011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Requirement Analysis</a:t>
            </a:r>
            <a:endParaRPr lang="en-US" sz="2100" b="1" dirty="0"/>
          </a:p>
        </p:txBody>
      </p:sp>
      <p:sp>
        <p:nvSpPr>
          <p:cNvPr id="9" name="Text 5"/>
          <p:cNvSpPr/>
          <p:nvPr/>
        </p:nvSpPr>
        <p:spPr>
          <a:xfrm>
            <a:off x="7710011" y="2370892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Gather and document requirements from stakeholders.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6784300" y="3707011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D9CE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94953" y="3462338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11" y="3518416"/>
            <a:ext cx="326112" cy="407670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3" name="Text 8"/>
          <p:cNvSpPr/>
          <p:nvPr/>
        </p:nvSpPr>
        <p:spPr>
          <a:xfrm>
            <a:off x="7710011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Design</a:t>
            </a:r>
            <a:endParaRPr lang="en-US" sz="2100" b="1" dirty="0"/>
          </a:p>
        </p:txBody>
      </p:sp>
      <p:sp>
        <p:nvSpPr>
          <p:cNvPr id="14" name="Text 9"/>
          <p:cNvSpPr/>
          <p:nvPr/>
        </p:nvSpPr>
        <p:spPr>
          <a:xfrm>
            <a:off x="7710011" y="3911679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wireframes and prototypes using Figma.</a:t>
            </a:r>
            <a:endParaRPr lang="en-US" sz="1800" dirty="0"/>
          </a:p>
        </p:txBody>
      </p:sp>
      <p:sp>
        <p:nvSpPr>
          <p:cNvPr id="15" name="Shape 10"/>
          <p:cNvSpPr/>
          <p:nvPr/>
        </p:nvSpPr>
        <p:spPr>
          <a:xfrm>
            <a:off x="6784300" y="5247799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D9CE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94953" y="5003125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811" y="5059204"/>
            <a:ext cx="326112" cy="407670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18" name="Text 12"/>
          <p:cNvSpPr/>
          <p:nvPr/>
        </p:nvSpPr>
        <p:spPr>
          <a:xfrm>
            <a:off x="7710011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Development</a:t>
            </a:r>
            <a:endParaRPr lang="en-US" sz="2100" b="1" dirty="0"/>
          </a:p>
        </p:txBody>
      </p:sp>
      <p:sp>
        <p:nvSpPr>
          <p:cNvPr id="19" name="Text 13"/>
          <p:cNvSpPr/>
          <p:nvPr/>
        </p:nvSpPr>
        <p:spPr>
          <a:xfrm>
            <a:off x="7710011" y="5452467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Frontend: React with Vite. Backend: Node.js and Express.</a:t>
            </a:r>
            <a:endParaRPr lang="en-US" sz="1800" dirty="0"/>
          </a:p>
        </p:txBody>
      </p:sp>
      <p:sp>
        <p:nvSpPr>
          <p:cNvPr id="20" name="Shape 14"/>
          <p:cNvSpPr/>
          <p:nvPr/>
        </p:nvSpPr>
        <p:spPr>
          <a:xfrm>
            <a:off x="6784300" y="6788587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D9CE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94953" y="6543913"/>
            <a:ext cx="519827" cy="519827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811" y="6599992"/>
            <a:ext cx="326112" cy="407670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23" name="Text 16"/>
          <p:cNvSpPr/>
          <p:nvPr/>
        </p:nvSpPr>
        <p:spPr>
          <a:xfrm>
            <a:off x="7710011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Testing and Feedback</a:t>
            </a:r>
            <a:endParaRPr lang="en-US" sz="2100" b="1" dirty="0"/>
          </a:p>
        </p:txBody>
      </p:sp>
      <p:sp>
        <p:nvSpPr>
          <p:cNvPr id="24" name="Text 17"/>
          <p:cNvSpPr/>
          <p:nvPr/>
        </p:nvSpPr>
        <p:spPr>
          <a:xfrm>
            <a:off x="7710011" y="6993255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Rigorous unit and integration testing.</a:t>
            </a:r>
            <a:endParaRPr lang="en-US" sz="1800" dirty="0"/>
          </a:p>
        </p:txBody>
      </p:sp>
      <p:pic>
        <p:nvPicPr>
          <p:cNvPr id="25" name="Graphic 24" descr="Podium">
            <a:extLst>
              <a:ext uri="{FF2B5EF4-FFF2-40B4-BE49-F238E27FC236}">
                <a16:creationId xmlns:a16="http://schemas.microsoft.com/office/drawing/2014/main" id="{05C46DB1-6329-47AF-B79A-6A73EB0F3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21101" y="7019270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07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 and Functionality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77499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576762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Authentication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837724" y="542424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Separate login portals for each role.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77499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4576762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 Dashboards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3446859" y="542424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Role-based access to relevant features.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77499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457688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Course Purchase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6055995" y="5072420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Intuitive catalog and secure payment options.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2018"/>
            <a:ext cx="58378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Technologies and Tools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925008"/>
            <a:ext cx="7468553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93262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0838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UI/UX Design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10301526" y="30838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Figma, Dribble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3" y="3618071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37692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</a:t>
            </a:r>
            <a:endParaRPr lang="en-US" sz="1850" b="1" dirty="0"/>
          </a:p>
        </p:txBody>
      </p:sp>
      <p:sp>
        <p:nvSpPr>
          <p:cNvPr id="10" name="Text 7"/>
          <p:cNvSpPr/>
          <p:nvPr/>
        </p:nvSpPr>
        <p:spPr>
          <a:xfrm>
            <a:off x="10301526" y="37692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React, Vite, Axios, Redux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303514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44547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10301526" y="44547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Node.js, Express, Mongoose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4988957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514016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Database</a:t>
            </a:r>
            <a:endParaRPr lang="en-US" sz="1850" b="1" dirty="0"/>
          </a:p>
        </p:txBody>
      </p:sp>
      <p:sp>
        <p:nvSpPr>
          <p:cNvPr id="16" name="Text 13"/>
          <p:cNvSpPr/>
          <p:nvPr/>
        </p:nvSpPr>
        <p:spPr>
          <a:xfrm>
            <a:off x="10301526" y="514016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MongoDB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5674400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582560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Payment</a:t>
            </a:r>
            <a:endParaRPr lang="en-US" sz="1850" b="1" dirty="0"/>
          </a:p>
        </p:txBody>
      </p:sp>
      <p:sp>
        <p:nvSpPr>
          <p:cNvPr id="19" name="Text 16"/>
          <p:cNvSpPr/>
          <p:nvPr/>
        </p:nvSpPr>
        <p:spPr>
          <a:xfrm>
            <a:off x="10301526" y="582560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Razorpay</a:t>
            </a:r>
            <a:endParaRPr lang="en-US" sz="1850" dirty="0"/>
          </a:p>
        </p:txBody>
      </p:sp>
      <p:pic>
        <p:nvPicPr>
          <p:cNvPr id="20" name="Graphic 19" descr="Podium">
            <a:extLst>
              <a:ext uri="{FF2B5EF4-FFF2-40B4-BE49-F238E27FC236}">
                <a16:creationId xmlns:a16="http://schemas.microsoft.com/office/drawing/2014/main" id="{0B2DAD08-8D80-45A4-BFA7-85BBFC5BF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798" y="763547"/>
            <a:ext cx="57832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Diagram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659478" y="2745463"/>
            <a:ext cx="7468553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pic>
        <p:nvPicPr>
          <p:cNvPr id="20" name="Graphic 19" descr="Podium">
            <a:extLst>
              <a:ext uri="{FF2B5EF4-FFF2-40B4-BE49-F238E27FC236}">
                <a16:creationId xmlns:a16="http://schemas.microsoft.com/office/drawing/2014/main" id="{0B2DAD08-8D80-45A4-BFA7-85BBFC5BF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424" y="7031712"/>
            <a:ext cx="2095976" cy="1149071"/>
          </a:xfrm>
          <a:prstGeom prst="rect">
            <a:avLst/>
          </a:prstGeo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926B42-9601-48D4-A0C5-8FF2BC8D514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54" y="2745463"/>
            <a:ext cx="6321425" cy="472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61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325</Words>
  <Application>Microsoft Office PowerPoint</Application>
  <PresentationFormat>Custom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Light</vt:lpstr>
      <vt:lpstr>Calibri</vt:lpstr>
      <vt:lpstr>Red Hat Text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khadija imran</cp:lastModifiedBy>
  <cp:revision>5</cp:revision>
  <dcterms:created xsi:type="dcterms:W3CDTF">2025-03-18T14:54:02Z</dcterms:created>
  <dcterms:modified xsi:type="dcterms:W3CDTF">2025-03-19T14:56:50Z</dcterms:modified>
</cp:coreProperties>
</file>